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6" r:id="rId3"/>
    <p:sldId id="258" r:id="rId4"/>
    <p:sldId id="260" r:id="rId5"/>
    <p:sldId id="259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49F"/>
    <a:srgbClr val="A8B538"/>
    <a:srgbClr val="B5AE38"/>
    <a:srgbClr val="FAF3BB"/>
    <a:srgbClr val="F675A2"/>
    <a:srgbClr val="F6D6D0"/>
    <a:srgbClr val="F6DCEF"/>
    <a:srgbClr val="F6DAE2"/>
    <a:srgbClr val="F6C7D9"/>
    <a:srgbClr val="F6B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 snapToObjects="1">
      <p:cViewPr varScale="1">
        <p:scale>
          <a:sx n="104" d="100"/>
          <a:sy n="104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Valero Torrijos" userId="4fa9baeede5530ee" providerId="LiveId" clId="{08CE39BE-882E-A74E-83D3-38B959ECDEAE}"/>
    <pc:docChg chg="custSel modSld">
      <pc:chgData name="Patricia Valero Torrijos" userId="4fa9baeede5530ee" providerId="LiveId" clId="{08CE39BE-882E-A74E-83D3-38B959ECDEAE}" dt="2025-02-04T14:00:58.243" v="155" actId="20577"/>
      <pc:docMkLst>
        <pc:docMk/>
      </pc:docMkLst>
      <pc:sldChg chg="addSp delSp modSp mod">
        <pc:chgData name="Patricia Valero Torrijos" userId="4fa9baeede5530ee" providerId="LiveId" clId="{08CE39BE-882E-A74E-83D3-38B959ECDEAE}" dt="2025-02-04T13:57:01.247" v="90" actId="478"/>
        <pc:sldMkLst>
          <pc:docMk/>
          <pc:sldMk cId="1709070541" sldId="256"/>
        </pc:sldMkLst>
        <pc:spChg chg="mod">
          <ac:chgData name="Patricia Valero Torrijos" userId="4fa9baeede5530ee" providerId="LiveId" clId="{08CE39BE-882E-A74E-83D3-38B959ECDEAE}" dt="2025-02-04T13:57:00.226" v="89" actId="20577"/>
          <ac:spMkLst>
            <pc:docMk/>
            <pc:sldMk cId="1709070541" sldId="256"/>
            <ac:spMk id="2" creationId="{A7E7693A-416E-4DCB-A0A4-82122E1F5177}"/>
          </ac:spMkLst>
        </pc:spChg>
        <pc:spChg chg="mod">
          <ac:chgData name="Patricia Valero Torrijos" userId="4fa9baeede5530ee" providerId="LiveId" clId="{08CE39BE-882E-A74E-83D3-38B959ECDEAE}" dt="2025-02-04T13:52:30.832" v="23" actId="20577"/>
          <ac:spMkLst>
            <pc:docMk/>
            <pc:sldMk cId="1709070541" sldId="256"/>
            <ac:spMk id="26" creationId="{D11A1CBA-4C63-4A34-8ECE-120D1181FE16}"/>
          </ac:spMkLst>
        </pc:spChg>
        <pc:spChg chg="add del mod">
          <ac:chgData name="Patricia Valero Torrijos" userId="4fa9baeede5530ee" providerId="LiveId" clId="{08CE39BE-882E-A74E-83D3-38B959ECDEAE}" dt="2025-02-04T13:54:26.856" v="52" actId="478"/>
          <ac:spMkLst>
            <pc:docMk/>
            <pc:sldMk cId="1709070541" sldId="256"/>
            <ac:spMk id="27" creationId="{8B33F787-4923-B470-FF27-C6D871D505A4}"/>
          </ac:spMkLst>
        </pc:spChg>
        <pc:spChg chg="mod">
          <ac:chgData name="Patricia Valero Torrijos" userId="4fa9baeede5530ee" providerId="LiveId" clId="{08CE39BE-882E-A74E-83D3-38B959ECDEAE}" dt="2025-02-04T13:52:33.103" v="24" actId="207"/>
          <ac:spMkLst>
            <pc:docMk/>
            <pc:sldMk cId="1709070541" sldId="256"/>
            <ac:spMk id="28" creationId="{47308527-DC6B-435B-AE84-27C02BBE8FDB}"/>
          </ac:spMkLst>
        </pc:spChg>
        <pc:spChg chg="mod">
          <ac:chgData name="Patricia Valero Torrijos" userId="4fa9baeede5530ee" providerId="LiveId" clId="{08CE39BE-882E-A74E-83D3-38B959ECDEAE}" dt="2025-02-04T13:52:35.304" v="25" actId="207"/>
          <ac:spMkLst>
            <pc:docMk/>
            <pc:sldMk cId="1709070541" sldId="256"/>
            <ac:spMk id="29" creationId="{E3E30287-BCFC-4047-BFA9-8F1DDF57B74A}"/>
          </ac:spMkLst>
        </pc:spChg>
        <pc:spChg chg="mod">
          <ac:chgData name="Patricia Valero Torrijos" userId="4fa9baeede5530ee" providerId="LiveId" clId="{08CE39BE-882E-A74E-83D3-38B959ECDEAE}" dt="2025-02-04T13:52:37.287" v="26" actId="207"/>
          <ac:spMkLst>
            <pc:docMk/>
            <pc:sldMk cId="1709070541" sldId="256"/>
            <ac:spMk id="30" creationId="{98D6BFA8-0860-41E6-8838-D3F27D64038D}"/>
          </ac:spMkLst>
        </pc:spChg>
        <pc:spChg chg="add mod">
          <ac:chgData name="Patricia Valero Torrijos" userId="4fa9baeede5530ee" providerId="LiveId" clId="{08CE39BE-882E-A74E-83D3-38B959ECDEAE}" dt="2025-02-04T13:55:39.353" v="70" actId="20577"/>
          <ac:spMkLst>
            <pc:docMk/>
            <pc:sldMk cId="1709070541" sldId="256"/>
            <ac:spMk id="31" creationId="{649CD900-0C4C-DD95-F284-1588EEC55930}"/>
          </ac:spMkLst>
        </pc:spChg>
        <pc:picChg chg="add del mod">
          <ac:chgData name="Patricia Valero Torrijos" userId="4fa9baeede5530ee" providerId="LiveId" clId="{08CE39BE-882E-A74E-83D3-38B959ECDEAE}" dt="2025-02-04T13:52:53.017" v="31" actId="478"/>
          <ac:picMkLst>
            <pc:docMk/>
            <pc:sldMk cId="1709070541" sldId="256"/>
            <ac:picMk id="5" creationId="{C1313E6B-8303-6DD4-3043-39A415157790}"/>
          </ac:picMkLst>
        </pc:picChg>
        <pc:picChg chg="add del mod">
          <ac:chgData name="Patricia Valero Torrijos" userId="4fa9baeede5530ee" providerId="LiveId" clId="{08CE39BE-882E-A74E-83D3-38B959ECDEAE}" dt="2025-02-04T13:57:01.247" v="90" actId="478"/>
          <ac:picMkLst>
            <pc:docMk/>
            <pc:sldMk cId="1709070541" sldId="256"/>
            <ac:picMk id="17" creationId="{8E106860-595D-E1C5-2CE7-DCAEB58C0ADD}"/>
          </ac:picMkLst>
        </pc:picChg>
        <pc:picChg chg="add del mod">
          <ac:chgData name="Patricia Valero Torrijos" userId="4fa9baeede5530ee" providerId="LiveId" clId="{08CE39BE-882E-A74E-83D3-38B959ECDEAE}" dt="2025-02-04T13:56:56.499" v="88" actId="478"/>
          <ac:picMkLst>
            <pc:docMk/>
            <pc:sldMk cId="1709070541" sldId="256"/>
            <ac:picMk id="19" creationId="{CDCF4482-4748-E23B-FDBE-1C8B9CB64C04}"/>
          </ac:picMkLst>
        </pc:picChg>
      </pc:sldChg>
      <pc:sldChg chg="addSp delSp modSp mod">
        <pc:chgData name="Patricia Valero Torrijos" userId="4fa9baeede5530ee" providerId="LiveId" clId="{08CE39BE-882E-A74E-83D3-38B959ECDEAE}" dt="2025-02-04T13:59:08.581" v="114"/>
        <pc:sldMkLst>
          <pc:docMk/>
          <pc:sldMk cId="2031728820" sldId="258"/>
        </pc:sldMkLst>
        <pc:spChg chg="add del mod">
          <ac:chgData name="Patricia Valero Torrijos" userId="4fa9baeede5530ee" providerId="LiveId" clId="{08CE39BE-882E-A74E-83D3-38B959ECDEAE}" dt="2025-02-04T13:56:02.984" v="73" actId="478"/>
          <ac:spMkLst>
            <pc:docMk/>
            <pc:sldMk cId="2031728820" sldId="258"/>
            <ac:spMk id="5" creationId="{51808E32-7EFF-34AD-CA0F-C72A0092ABFC}"/>
          </ac:spMkLst>
        </pc:spChg>
        <pc:spChg chg="add mod">
          <ac:chgData name="Patricia Valero Torrijos" userId="4fa9baeede5530ee" providerId="LiveId" clId="{08CE39BE-882E-A74E-83D3-38B959ECDEAE}" dt="2025-02-04T13:56:17.593" v="77" actId="20577"/>
          <ac:spMkLst>
            <pc:docMk/>
            <pc:sldMk cId="2031728820" sldId="258"/>
            <ac:spMk id="6" creationId="{C51E2B98-1AFD-95B0-2780-73E1058F4246}"/>
          </ac:spMkLst>
        </pc:spChg>
        <pc:spChg chg="add del mod">
          <ac:chgData name="Patricia Valero Torrijos" userId="4fa9baeede5530ee" providerId="LiveId" clId="{08CE39BE-882E-A74E-83D3-38B959ECDEAE}" dt="2025-02-04T13:59:08.581" v="114"/>
          <ac:spMkLst>
            <pc:docMk/>
            <pc:sldMk cId="2031728820" sldId="258"/>
            <ac:spMk id="17" creationId="{CCB570C9-89B1-FB30-8135-1F745539040D}"/>
          </ac:spMkLst>
        </pc:spChg>
        <pc:spChg chg="mod">
          <ac:chgData name="Patricia Valero Torrijos" userId="4fa9baeede5530ee" providerId="LiveId" clId="{08CE39BE-882E-A74E-83D3-38B959ECDEAE}" dt="2025-02-04T13:52:43.402" v="30" actId="20577"/>
          <ac:spMkLst>
            <pc:docMk/>
            <pc:sldMk cId="2031728820" sldId="258"/>
            <ac:spMk id="21" creationId="{028CE806-C4E7-4F2F-8032-8A19176484EA}"/>
          </ac:spMkLst>
        </pc:spChg>
        <pc:spChg chg="mod">
          <ac:chgData name="Patricia Valero Torrijos" userId="4fa9baeede5530ee" providerId="LiveId" clId="{08CE39BE-882E-A74E-83D3-38B959ECDEAE}" dt="2025-02-04T13:52:41.354" v="28" actId="20577"/>
          <ac:spMkLst>
            <pc:docMk/>
            <pc:sldMk cId="2031728820" sldId="258"/>
            <ac:spMk id="25" creationId="{876A247B-7191-42B5-8772-6EB7488C4D7C}"/>
          </ac:spMkLst>
        </pc:spChg>
        <pc:picChg chg="add del mod">
          <ac:chgData name="Patricia Valero Torrijos" userId="4fa9baeede5530ee" providerId="LiveId" clId="{08CE39BE-882E-A74E-83D3-38B959ECDEAE}" dt="2025-02-04T13:49:53.327" v="3" actId="478"/>
          <ac:picMkLst>
            <pc:docMk/>
            <pc:sldMk cId="2031728820" sldId="258"/>
            <ac:picMk id="3" creationId="{6E8CE38E-94D7-E1BD-01F4-D8C75F894BC6}"/>
          </ac:picMkLst>
        </pc:picChg>
      </pc:sldChg>
      <pc:sldChg chg="addSp modSp mod">
        <pc:chgData name="Patricia Valero Torrijos" userId="4fa9baeede5530ee" providerId="LiveId" clId="{08CE39BE-882E-A74E-83D3-38B959ECDEAE}" dt="2025-02-04T13:56:42.127" v="83" actId="1076"/>
        <pc:sldMkLst>
          <pc:docMk/>
          <pc:sldMk cId="3957431823" sldId="259"/>
        </pc:sldMkLst>
        <pc:spChg chg="add mod">
          <ac:chgData name="Patricia Valero Torrijos" userId="4fa9baeede5530ee" providerId="LiveId" clId="{08CE39BE-882E-A74E-83D3-38B959ECDEAE}" dt="2025-02-04T13:56:35.093" v="81" actId="1076"/>
          <ac:spMkLst>
            <pc:docMk/>
            <pc:sldMk cId="3957431823" sldId="259"/>
            <ac:spMk id="2" creationId="{5C841853-3B8C-D50A-179C-0843F63A2135}"/>
          </ac:spMkLst>
        </pc:spChg>
        <pc:spChg chg="add mod">
          <ac:chgData name="Patricia Valero Torrijos" userId="4fa9baeede5530ee" providerId="LiveId" clId="{08CE39BE-882E-A74E-83D3-38B959ECDEAE}" dt="2025-02-04T13:56:42.127" v="83" actId="1076"/>
          <ac:spMkLst>
            <pc:docMk/>
            <pc:sldMk cId="3957431823" sldId="259"/>
            <ac:spMk id="3" creationId="{84DDBAFD-CC19-9787-E311-93ECA2EC5741}"/>
          </ac:spMkLst>
        </pc:spChg>
      </pc:sldChg>
      <pc:sldChg chg="addSp delSp modSp mod">
        <pc:chgData name="Patricia Valero Torrijos" userId="4fa9baeede5530ee" providerId="LiveId" clId="{08CE39BE-882E-A74E-83D3-38B959ECDEAE}" dt="2025-02-04T14:00:58.243" v="155" actId="20577"/>
        <pc:sldMkLst>
          <pc:docMk/>
          <pc:sldMk cId="1239540772" sldId="260"/>
        </pc:sldMkLst>
        <pc:spChg chg="add mod">
          <ac:chgData name="Patricia Valero Torrijos" userId="4fa9baeede5530ee" providerId="LiveId" clId="{08CE39BE-882E-A74E-83D3-38B959ECDEAE}" dt="2025-02-04T14:00:58.243" v="155" actId="20577"/>
          <ac:spMkLst>
            <pc:docMk/>
            <pc:sldMk cId="1239540772" sldId="260"/>
            <ac:spMk id="2" creationId="{F5DB84E6-B510-B4C6-458F-E81F109DE4C7}"/>
          </ac:spMkLst>
        </pc:spChg>
        <pc:spChg chg="mod">
          <ac:chgData name="Patricia Valero Torrijos" userId="4fa9baeede5530ee" providerId="LiveId" clId="{08CE39BE-882E-A74E-83D3-38B959ECDEAE}" dt="2025-02-04T14:00:54.349" v="152" actId="20577"/>
          <ac:spMkLst>
            <pc:docMk/>
            <pc:sldMk cId="1239540772" sldId="260"/>
            <ac:spMk id="19" creationId="{DDC826AC-132B-44BB-8FB2-348EB29F2972}"/>
          </ac:spMkLst>
        </pc:spChg>
        <pc:spChg chg="mod">
          <ac:chgData name="Patricia Valero Torrijos" userId="4fa9baeede5530ee" providerId="LiveId" clId="{08CE39BE-882E-A74E-83D3-38B959ECDEAE}" dt="2025-02-04T14:00:52.942" v="151" actId="20577"/>
          <ac:spMkLst>
            <pc:docMk/>
            <pc:sldMk cId="1239540772" sldId="260"/>
            <ac:spMk id="21" creationId="{B31286A6-CEC3-4E8B-A2EC-4AAE85C0D5C0}"/>
          </ac:spMkLst>
        </pc:spChg>
        <pc:spChg chg="mod">
          <ac:chgData name="Patricia Valero Torrijos" userId="4fa9baeede5530ee" providerId="LiveId" clId="{08CE39BE-882E-A74E-83D3-38B959ECDEAE}" dt="2025-02-04T13:58:11.126" v="108"/>
          <ac:spMkLst>
            <pc:docMk/>
            <pc:sldMk cId="1239540772" sldId="260"/>
            <ac:spMk id="22" creationId="{9A5A9420-2543-CF4B-B0D8-024FE1E4E4B1}"/>
          </ac:spMkLst>
        </pc:spChg>
        <pc:spChg chg="mod">
          <ac:chgData name="Patricia Valero Torrijos" userId="4fa9baeede5530ee" providerId="LiveId" clId="{08CE39BE-882E-A74E-83D3-38B959ECDEAE}" dt="2025-02-04T14:00:51.355" v="150" actId="20577"/>
          <ac:spMkLst>
            <pc:docMk/>
            <pc:sldMk cId="1239540772" sldId="260"/>
            <ac:spMk id="24" creationId="{FFDED682-8C96-479C-9816-9F06FF2EB2ED}"/>
          </ac:spMkLst>
        </pc:spChg>
        <pc:picChg chg="add del mod">
          <ac:chgData name="Patricia Valero Torrijos" userId="4fa9baeede5530ee" providerId="LiveId" clId="{08CE39BE-882E-A74E-83D3-38B959ECDEAE}" dt="2025-02-04T13:58:34.408" v="109" actId="478"/>
          <ac:picMkLst>
            <pc:docMk/>
            <pc:sldMk cId="1239540772" sldId="260"/>
            <ac:picMk id="5" creationId="{CC8F865F-17CB-2717-6B8E-C47373A24422}"/>
          </ac:picMkLst>
        </pc:picChg>
        <pc:picChg chg="add del mod">
          <ac:chgData name="Patricia Valero Torrijos" userId="4fa9baeede5530ee" providerId="LiveId" clId="{08CE39BE-882E-A74E-83D3-38B959ECDEAE}" dt="2025-02-04T14:00:56.755" v="154" actId="478"/>
          <ac:picMkLst>
            <pc:docMk/>
            <pc:sldMk cId="1239540772" sldId="260"/>
            <ac:picMk id="17" creationId="{4BF76AF5-94CD-277D-4A51-6A8E6F19F1B3}"/>
          </ac:picMkLst>
        </pc:picChg>
        <pc:picChg chg="add del mod">
          <ac:chgData name="Patricia Valero Torrijos" userId="4fa9baeede5530ee" providerId="LiveId" clId="{08CE39BE-882E-A74E-83D3-38B959ECDEAE}" dt="2025-02-04T14:00:55.602" v="153" actId="478"/>
          <ac:picMkLst>
            <pc:docMk/>
            <pc:sldMk cId="1239540772" sldId="260"/>
            <ac:picMk id="26" creationId="{156F33BC-9310-D940-9779-AADEB492FD14}"/>
          </ac:picMkLst>
        </pc:picChg>
        <pc:picChg chg="add del mod">
          <ac:chgData name="Patricia Valero Torrijos" userId="4fa9baeede5530ee" providerId="LiveId" clId="{08CE39BE-882E-A74E-83D3-38B959ECDEAE}" dt="2025-02-04T14:00:49.510" v="149" actId="478"/>
          <ac:picMkLst>
            <pc:docMk/>
            <pc:sldMk cId="1239540772" sldId="260"/>
            <ac:picMk id="28" creationId="{8BBE3FC3-7355-7A84-C9A7-56A5E0ED235A}"/>
          </ac:picMkLst>
        </pc:picChg>
      </pc:sldChg>
      <pc:sldChg chg="addSp modSp mod">
        <pc:chgData name="Patricia Valero Torrijos" userId="4fa9baeede5530ee" providerId="LiveId" clId="{08CE39BE-882E-A74E-83D3-38B959ECDEAE}" dt="2025-02-04T13:56:52.911" v="87" actId="1076"/>
        <pc:sldMkLst>
          <pc:docMk/>
          <pc:sldMk cId="496194921" sldId="261"/>
        </pc:sldMkLst>
        <pc:spChg chg="add mod">
          <ac:chgData name="Patricia Valero Torrijos" userId="4fa9baeede5530ee" providerId="LiveId" clId="{08CE39BE-882E-A74E-83D3-38B959ECDEAE}" dt="2025-02-04T13:56:48.128" v="85" actId="1076"/>
          <ac:spMkLst>
            <pc:docMk/>
            <pc:sldMk cId="496194921" sldId="261"/>
            <ac:spMk id="2" creationId="{EDADEC7F-5188-C9A9-6DEC-829DE74B3B00}"/>
          </ac:spMkLst>
        </pc:spChg>
        <pc:spChg chg="add mod">
          <ac:chgData name="Patricia Valero Torrijos" userId="4fa9baeede5530ee" providerId="LiveId" clId="{08CE39BE-882E-A74E-83D3-38B959ECDEAE}" dt="2025-02-04T13:56:52.911" v="87" actId="1076"/>
          <ac:spMkLst>
            <pc:docMk/>
            <pc:sldMk cId="496194921" sldId="261"/>
            <ac:spMk id="3" creationId="{D8429B72-E83E-59E3-7E5D-21C71E11DAC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32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823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734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018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40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12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76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60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14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022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313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6055F-A914-1741-A4BA-8DA1E2D46F8B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4CEFE-B93F-9D43-A993-363C80D458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60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2DDC5E7-AF8D-431D-A250-F7DA09A8B38F}"/>
              </a:ext>
            </a:extLst>
          </p:cNvPr>
          <p:cNvSpPr/>
          <p:nvPr/>
        </p:nvSpPr>
        <p:spPr>
          <a:xfrm>
            <a:off x="8406533" y="4740111"/>
            <a:ext cx="723399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Redondear rectángulo de esquina diagonal 19">
            <a:extLst>
              <a:ext uri="{FF2B5EF4-FFF2-40B4-BE49-F238E27FC236}">
                <a16:creationId xmlns:a16="http://schemas.microsoft.com/office/drawing/2014/main" id="{9DCFBBB2-BB7E-FBBE-00D0-F8DB8F598563}"/>
              </a:ext>
            </a:extLst>
          </p:cNvPr>
          <p:cNvSpPr/>
          <p:nvPr/>
        </p:nvSpPr>
        <p:spPr>
          <a:xfrm rot="17722339">
            <a:off x="1692562" y="2799140"/>
            <a:ext cx="2695503" cy="2984740"/>
          </a:xfrm>
          <a:prstGeom prst="round2DiagRect">
            <a:avLst>
              <a:gd name="adj1" fmla="val 11503"/>
              <a:gd name="adj2" fmla="val 748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EECC55BC-EC44-92EF-FAAE-2F8CF586D5D2}"/>
              </a:ext>
            </a:extLst>
          </p:cNvPr>
          <p:cNvSpPr/>
          <p:nvPr/>
        </p:nvSpPr>
        <p:spPr>
          <a:xfrm rot="5400000">
            <a:off x="5506085" y="255250"/>
            <a:ext cx="2764040" cy="30768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26855FA3-F0F0-E9FA-FA03-8F40F6412B4E}"/>
              </a:ext>
            </a:extLst>
          </p:cNvPr>
          <p:cNvSpPr/>
          <p:nvPr/>
        </p:nvSpPr>
        <p:spPr>
          <a:xfrm>
            <a:off x="2075935" y="2434281"/>
            <a:ext cx="6330598" cy="30768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C994B2D-ACF0-E1A5-ED9B-57D94F35369E}"/>
              </a:ext>
            </a:extLst>
          </p:cNvPr>
          <p:cNvSpPr/>
          <p:nvPr/>
        </p:nvSpPr>
        <p:spPr>
          <a:xfrm rot="5400000">
            <a:off x="5537353" y="1238811"/>
            <a:ext cx="2697381" cy="2090769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tardo 5">
            <a:extLst>
              <a:ext uri="{FF2B5EF4-FFF2-40B4-BE49-F238E27FC236}">
                <a16:creationId xmlns:a16="http://schemas.microsoft.com/office/drawing/2014/main" id="{C5CAECFB-4707-A64C-4331-492B5E385F57}"/>
              </a:ext>
            </a:extLst>
          </p:cNvPr>
          <p:cNvSpPr/>
          <p:nvPr/>
        </p:nvSpPr>
        <p:spPr>
          <a:xfrm rot="16200000">
            <a:off x="6480509" y="-1466712"/>
            <a:ext cx="541874" cy="3920141"/>
          </a:xfrm>
          <a:prstGeom prst="flowChartDelay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2522217D-E7C1-CCF1-A373-9A451345F6EC}"/>
              </a:ext>
            </a:extLst>
          </p:cNvPr>
          <p:cNvGrpSpPr/>
          <p:nvPr/>
        </p:nvGrpSpPr>
        <p:grpSpPr>
          <a:xfrm>
            <a:off x="2481707" y="4711790"/>
            <a:ext cx="1964725" cy="1878227"/>
            <a:chOff x="2481707" y="4711790"/>
            <a:chExt cx="1964725" cy="1878227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22057DD3-58A4-1A6F-F310-039CD6C9067B}"/>
                </a:ext>
              </a:extLst>
            </p:cNvPr>
            <p:cNvSpPr/>
            <p:nvPr/>
          </p:nvSpPr>
          <p:spPr>
            <a:xfrm>
              <a:off x="2481707" y="4711790"/>
              <a:ext cx="1964725" cy="187822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EF8DC45-47FD-9AC2-A874-2853CFF22380}"/>
                </a:ext>
              </a:extLst>
            </p:cNvPr>
            <p:cNvSpPr/>
            <p:nvPr/>
          </p:nvSpPr>
          <p:spPr>
            <a:xfrm>
              <a:off x="2850350" y="5069319"/>
              <a:ext cx="1223318" cy="1163167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B110953C-D384-EB37-B21F-5C2945EB3C36}"/>
                </a:ext>
              </a:extLst>
            </p:cNvPr>
            <p:cNvSpPr/>
            <p:nvPr/>
          </p:nvSpPr>
          <p:spPr>
            <a:xfrm>
              <a:off x="3243705" y="5451559"/>
              <a:ext cx="436607" cy="39211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3397B91-B76A-ECC3-DF71-E6A65233119C}"/>
              </a:ext>
            </a:extLst>
          </p:cNvPr>
          <p:cNvSpPr/>
          <p:nvPr/>
        </p:nvSpPr>
        <p:spPr>
          <a:xfrm>
            <a:off x="3317260" y="1668162"/>
            <a:ext cx="834610" cy="7661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rapecio 18">
            <a:extLst>
              <a:ext uri="{FF2B5EF4-FFF2-40B4-BE49-F238E27FC236}">
                <a16:creationId xmlns:a16="http://schemas.microsoft.com/office/drawing/2014/main" id="{7C4FB126-93CE-99BB-548F-B205B297B767}"/>
              </a:ext>
            </a:extLst>
          </p:cNvPr>
          <p:cNvSpPr/>
          <p:nvPr/>
        </p:nvSpPr>
        <p:spPr>
          <a:xfrm rot="10800000">
            <a:off x="3054218" y="1092350"/>
            <a:ext cx="1360694" cy="639248"/>
          </a:xfrm>
          <a:prstGeom prst="trapezoid">
            <a:avLst>
              <a:gd name="adj" fmla="val 4569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AE548EA-50DC-D66D-DE81-0BDD67C82687}"/>
              </a:ext>
            </a:extLst>
          </p:cNvPr>
          <p:cNvGrpSpPr/>
          <p:nvPr/>
        </p:nvGrpSpPr>
        <p:grpSpPr>
          <a:xfrm>
            <a:off x="5769083" y="4708502"/>
            <a:ext cx="1964725" cy="1878227"/>
            <a:chOff x="2481707" y="4711790"/>
            <a:chExt cx="1964725" cy="1878227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0557C379-F8E7-9B44-7F34-990C89A8BBE5}"/>
                </a:ext>
              </a:extLst>
            </p:cNvPr>
            <p:cNvSpPr/>
            <p:nvPr/>
          </p:nvSpPr>
          <p:spPr>
            <a:xfrm>
              <a:off x="2481707" y="4711790"/>
              <a:ext cx="1964725" cy="187822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C9CED62E-3699-8B09-39D7-638D5CC9797B}"/>
                </a:ext>
              </a:extLst>
            </p:cNvPr>
            <p:cNvSpPr/>
            <p:nvPr/>
          </p:nvSpPr>
          <p:spPr>
            <a:xfrm>
              <a:off x="2850350" y="5069319"/>
              <a:ext cx="1223318" cy="1163167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B766A007-3417-A19B-58F6-ADFDCCF52FC4}"/>
                </a:ext>
              </a:extLst>
            </p:cNvPr>
            <p:cNvSpPr/>
            <p:nvPr/>
          </p:nvSpPr>
          <p:spPr>
            <a:xfrm>
              <a:off x="3243705" y="5451559"/>
              <a:ext cx="436607" cy="39211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1019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69AB574-2225-E747-A309-6B5FC1898DC0}"/>
              </a:ext>
            </a:extLst>
          </p:cNvPr>
          <p:cNvSpPr/>
          <p:nvPr/>
        </p:nvSpPr>
        <p:spPr>
          <a:xfrm>
            <a:off x="150150" y="5007768"/>
            <a:ext cx="945105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62EF10D-0D72-3445-8698-8D7811440772}"/>
              </a:ext>
            </a:extLst>
          </p:cNvPr>
          <p:cNvSpPr/>
          <p:nvPr/>
        </p:nvSpPr>
        <p:spPr>
          <a:xfrm>
            <a:off x="759995" y="911390"/>
            <a:ext cx="8217568" cy="46953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8545353-FAE6-2540-BC71-61088524BC5E}"/>
              </a:ext>
            </a:extLst>
          </p:cNvPr>
          <p:cNvSpPr/>
          <p:nvPr/>
        </p:nvSpPr>
        <p:spPr>
          <a:xfrm>
            <a:off x="613611" y="4568993"/>
            <a:ext cx="8510336" cy="1221205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34F2447-ECBE-CE44-8B66-068D6AE4C28D}"/>
              </a:ext>
            </a:extLst>
          </p:cNvPr>
          <p:cNvSpPr/>
          <p:nvPr/>
        </p:nvSpPr>
        <p:spPr>
          <a:xfrm>
            <a:off x="3248526" y="5566110"/>
            <a:ext cx="3622508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642B70C-7774-5743-8B29-22B71C92BFC6}"/>
              </a:ext>
            </a:extLst>
          </p:cNvPr>
          <p:cNvGrpSpPr/>
          <p:nvPr/>
        </p:nvGrpSpPr>
        <p:grpSpPr>
          <a:xfrm>
            <a:off x="6287503" y="4990098"/>
            <a:ext cx="1672390" cy="1600200"/>
            <a:chOff x="1816768" y="4990098"/>
            <a:chExt cx="1672390" cy="160020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1F48907-794A-3149-ABAA-F4C16986CFAA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160788-795C-CC49-BDC5-722008EB129D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2183BD-5B47-5C4C-A42F-A7F106F9A6C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82D125-1B22-9A4A-88AD-3DD1E7C20A52}"/>
              </a:ext>
            </a:extLst>
          </p:cNvPr>
          <p:cNvGrpSpPr/>
          <p:nvPr/>
        </p:nvGrpSpPr>
        <p:grpSpPr>
          <a:xfrm>
            <a:off x="1816768" y="4990098"/>
            <a:ext cx="1672390" cy="1600200"/>
            <a:chOff x="1816768" y="4990098"/>
            <a:chExt cx="1672390" cy="1600200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BA137716-550E-4F4A-9EBD-AB9354467ED4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3B929C7-CCFD-AC48-9A7A-DE5413416A8F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9ACC14B-95E9-BB4A-ACB8-3E8A25E7C8B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51F62601-69AB-4E4C-AC0B-EF6271A0CE4C}"/>
              </a:ext>
            </a:extLst>
          </p:cNvPr>
          <p:cNvSpPr/>
          <p:nvPr/>
        </p:nvSpPr>
        <p:spPr>
          <a:xfrm>
            <a:off x="1039715" y="2289007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9A5A9420-2543-CF4B-B0D8-024FE1E4E4B1}"/>
              </a:ext>
            </a:extLst>
          </p:cNvPr>
          <p:cNvSpPr/>
          <p:nvPr/>
        </p:nvSpPr>
        <p:spPr>
          <a:xfrm>
            <a:off x="2601290" y="2284878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EA1CBE91-6544-EC48-9C98-1EFB2AB892D4}"/>
              </a:ext>
            </a:extLst>
          </p:cNvPr>
          <p:cNvSpPr/>
          <p:nvPr/>
        </p:nvSpPr>
        <p:spPr>
          <a:xfrm>
            <a:off x="4190491" y="2279985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F9C6F831-D84F-354F-ACD2-302F4547C374}"/>
              </a:ext>
            </a:extLst>
          </p:cNvPr>
          <p:cNvSpPr/>
          <p:nvPr/>
        </p:nvSpPr>
        <p:spPr>
          <a:xfrm>
            <a:off x="5779692" y="2289007"/>
            <a:ext cx="1360584" cy="15757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F2D0F8D8-1B6B-0446-8180-276635262178}"/>
              </a:ext>
            </a:extLst>
          </p:cNvPr>
          <p:cNvSpPr/>
          <p:nvPr/>
        </p:nvSpPr>
        <p:spPr>
          <a:xfrm>
            <a:off x="7376360" y="2270961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7E7693A-416E-4DCB-A0A4-82122E1F5177}"/>
              </a:ext>
            </a:extLst>
          </p:cNvPr>
          <p:cNvSpPr/>
          <p:nvPr/>
        </p:nvSpPr>
        <p:spPr>
          <a:xfrm>
            <a:off x="1365828" y="3996320"/>
            <a:ext cx="901880" cy="310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D11A1CBA-4C63-4A34-8ECE-120D1181FE16}"/>
              </a:ext>
            </a:extLst>
          </p:cNvPr>
          <p:cNvSpPr/>
          <p:nvPr/>
        </p:nvSpPr>
        <p:spPr>
          <a:xfrm>
            <a:off x="2501996" y="4019820"/>
            <a:ext cx="1493060" cy="2709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7308527-DC6B-435B-AE84-27C02BBE8FDB}"/>
              </a:ext>
            </a:extLst>
          </p:cNvPr>
          <p:cNvSpPr/>
          <p:nvPr/>
        </p:nvSpPr>
        <p:spPr>
          <a:xfrm>
            <a:off x="4269861" y="4012538"/>
            <a:ext cx="1211627" cy="27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3E30287-BCFC-4047-BFA9-8F1DDF57B74A}"/>
              </a:ext>
            </a:extLst>
          </p:cNvPr>
          <p:cNvSpPr/>
          <p:nvPr/>
        </p:nvSpPr>
        <p:spPr>
          <a:xfrm>
            <a:off x="5848395" y="4019820"/>
            <a:ext cx="1211627" cy="310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8D6BFA8-0860-41E6-8838-D3F27D64038D}"/>
              </a:ext>
            </a:extLst>
          </p:cNvPr>
          <p:cNvSpPr/>
          <p:nvPr/>
        </p:nvSpPr>
        <p:spPr>
          <a:xfrm>
            <a:off x="7413599" y="3967813"/>
            <a:ext cx="1286106" cy="30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49CD900-0C4C-DD95-F284-1588EEC55930}"/>
              </a:ext>
            </a:extLst>
          </p:cNvPr>
          <p:cNvSpPr txBox="1"/>
          <p:nvPr/>
        </p:nvSpPr>
        <p:spPr>
          <a:xfrm>
            <a:off x="4370787" y="1024376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170907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A358FC5F-0001-BD4D-B1CA-C09A42C5ABC8}"/>
              </a:ext>
            </a:extLst>
          </p:cNvPr>
          <p:cNvSpPr/>
          <p:nvPr/>
        </p:nvSpPr>
        <p:spPr>
          <a:xfrm>
            <a:off x="150150" y="5007768"/>
            <a:ext cx="8019292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62EF10D-0D72-3445-8698-8D7811440772}"/>
              </a:ext>
            </a:extLst>
          </p:cNvPr>
          <p:cNvSpPr/>
          <p:nvPr/>
        </p:nvSpPr>
        <p:spPr>
          <a:xfrm>
            <a:off x="759995" y="911390"/>
            <a:ext cx="6745706" cy="46953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8545353-FAE6-2540-BC71-61088524BC5E}"/>
              </a:ext>
            </a:extLst>
          </p:cNvPr>
          <p:cNvSpPr/>
          <p:nvPr/>
        </p:nvSpPr>
        <p:spPr>
          <a:xfrm>
            <a:off x="613611" y="4568993"/>
            <a:ext cx="7086600" cy="1221205"/>
          </a:xfrm>
          <a:prstGeom prst="roundRect">
            <a:avLst/>
          </a:prstGeom>
          <a:solidFill>
            <a:schemeClr val="accent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34F2447-ECBE-CE44-8B66-068D6AE4C28D}"/>
              </a:ext>
            </a:extLst>
          </p:cNvPr>
          <p:cNvSpPr/>
          <p:nvPr/>
        </p:nvSpPr>
        <p:spPr>
          <a:xfrm>
            <a:off x="2723624" y="5566110"/>
            <a:ext cx="3622508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642B70C-7774-5743-8B29-22B71C92BFC6}"/>
              </a:ext>
            </a:extLst>
          </p:cNvPr>
          <p:cNvGrpSpPr/>
          <p:nvPr/>
        </p:nvGrpSpPr>
        <p:grpSpPr>
          <a:xfrm>
            <a:off x="5168567" y="4934452"/>
            <a:ext cx="1672390" cy="1600200"/>
            <a:chOff x="1816768" y="4990098"/>
            <a:chExt cx="1672390" cy="160020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1F48907-794A-3149-ABAA-F4C16986CFAA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160788-795C-CC49-BDC5-722008EB129D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2183BD-5B47-5C4C-A42F-A7F106F9A6C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82D125-1B22-9A4A-88AD-3DD1E7C20A52}"/>
              </a:ext>
            </a:extLst>
          </p:cNvPr>
          <p:cNvGrpSpPr/>
          <p:nvPr/>
        </p:nvGrpSpPr>
        <p:grpSpPr>
          <a:xfrm>
            <a:off x="1437773" y="4944608"/>
            <a:ext cx="1672390" cy="1600200"/>
            <a:chOff x="1816768" y="4990098"/>
            <a:chExt cx="1672390" cy="1600200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BA137716-550E-4F4A-9EBD-AB9354467ED4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3B929C7-CCFD-AC48-9A7A-DE5413416A8F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9ACC14B-95E9-BB4A-ACB8-3E8A25E7C8B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51F62601-69AB-4E4C-AC0B-EF6271A0CE4C}"/>
              </a:ext>
            </a:extLst>
          </p:cNvPr>
          <p:cNvSpPr/>
          <p:nvPr/>
        </p:nvSpPr>
        <p:spPr>
          <a:xfrm>
            <a:off x="1039715" y="2289007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9A5A9420-2543-CF4B-B0D8-024FE1E4E4B1}"/>
              </a:ext>
            </a:extLst>
          </p:cNvPr>
          <p:cNvSpPr/>
          <p:nvPr/>
        </p:nvSpPr>
        <p:spPr>
          <a:xfrm>
            <a:off x="2601290" y="2284878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EA1CBE91-6544-EC48-9C98-1EFB2AB892D4}"/>
              </a:ext>
            </a:extLst>
          </p:cNvPr>
          <p:cNvSpPr/>
          <p:nvPr/>
        </p:nvSpPr>
        <p:spPr>
          <a:xfrm>
            <a:off x="4190491" y="2279985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F9C6F831-D84F-354F-ACD2-302F4547C374}"/>
              </a:ext>
            </a:extLst>
          </p:cNvPr>
          <p:cNvSpPr/>
          <p:nvPr/>
        </p:nvSpPr>
        <p:spPr>
          <a:xfrm>
            <a:off x="5779692" y="2289007"/>
            <a:ext cx="1360584" cy="15757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5DCE85F-D2CC-4CA9-AF31-CB2F86FBAE52}"/>
              </a:ext>
            </a:extLst>
          </p:cNvPr>
          <p:cNvSpPr/>
          <p:nvPr/>
        </p:nvSpPr>
        <p:spPr>
          <a:xfrm>
            <a:off x="4264969" y="4028756"/>
            <a:ext cx="1211627" cy="27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28CE806-C4E7-4F2F-8032-8A19176484EA}"/>
              </a:ext>
            </a:extLst>
          </p:cNvPr>
          <p:cNvSpPr/>
          <p:nvPr/>
        </p:nvSpPr>
        <p:spPr>
          <a:xfrm>
            <a:off x="2723624" y="4040904"/>
            <a:ext cx="1009967" cy="276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76A247B-7191-42B5-8772-6EB7488C4D7C}"/>
              </a:ext>
            </a:extLst>
          </p:cNvPr>
          <p:cNvSpPr/>
          <p:nvPr/>
        </p:nvSpPr>
        <p:spPr>
          <a:xfrm>
            <a:off x="964003" y="4028756"/>
            <a:ext cx="1512007" cy="349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B12A1F74-6CC3-4A25-B283-A16F40AF02A0}"/>
              </a:ext>
            </a:extLst>
          </p:cNvPr>
          <p:cNvSpPr/>
          <p:nvPr/>
        </p:nvSpPr>
        <p:spPr>
          <a:xfrm>
            <a:off x="5814209" y="4000378"/>
            <a:ext cx="1360584" cy="36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1E2B98-1AFD-95B0-2780-73E1058F4246}"/>
              </a:ext>
            </a:extLst>
          </p:cNvPr>
          <p:cNvSpPr txBox="1"/>
          <p:nvPr/>
        </p:nvSpPr>
        <p:spPr>
          <a:xfrm>
            <a:off x="3533813" y="1060157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203172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604D040E-B4D4-004E-8D14-168ED44EBC1E}"/>
              </a:ext>
            </a:extLst>
          </p:cNvPr>
          <p:cNvSpPr/>
          <p:nvPr/>
        </p:nvSpPr>
        <p:spPr>
          <a:xfrm>
            <a:off x="102287" y="5082962"/>
            <a:ext cx="6707587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62EF10D-0D72-3445-8698-8D7811440772}"/>
              </a:ext>
            </a:extLst>
          </p:cNvPr>
          <p:cNvSpPr/>
          <p:nvPr/>
        </p:nvSpPr>
        <p:spPr>
          <a:xfrm>
            <a:off x="759995" y="911390"/>
            <a:ext cx="5315952" cy="4695325"/>
          </a:xfrm>
          <a:prstGeom prst="roundRect">
            <a:avLst/>
          </a:prstGeom>
          <a:solidFill>
            <a:srgbClr val="F7C7F2"/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8545353-FAE6-2540-BC71-61088524BC5E}"/>
              </a:ext>
            </a:extLst>
          </p:cNvPr>
          <p:cNvSpPr/>
          <p:nvPr/>
        </p:nvSpPr>
        <p:spPr>
          <a:xfrm>
            <a:off x="613611" y="4568993"/>
            <a:ext cx="5732521" cy="1221205"/>
          </a:xfrm>
          <a:prstGeom prst="roundRect">
            <a:avLst/>
          </a:prstGeom>
          <a:solidFill>
            <a:srgbClr val="9656AA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34F2447-ECBE-CE44-8B66-068D6AE4C28D}"/>
              </a:ext>
            </a:extLst>
          </p:cNvPr>
          <p:cNvSpPr/>
          <p:nvPr/>
        </p:nvSpPr>
        <p:spPr>
          <a:xfrm>
            <a:off x="1758340" y="5566110"/>
            <a:ext cx="3622508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642B70C-7774-5743-8B29-22B71C92BFC6}"/>
              </a:ext>
            </a:extLst>
          </p:cNvPr>
          <p:cNvGrpSpPr/>
          <p:nvPr/>
        </p:nvGrpSpPr>
        <p:grpSpPr>
          <a:xfrm>
            <a:off x="4261673" y="4990098"/>
            <a:ext cx="1672390" cy="1600200"/>
            <a:chOff x="1816768" y="4990098"/>
            <a:chExt cx="1672390" cy="160020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1F48907-794A-3149-ABAA-F4C16986CFAA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160788-795C-CC49-BDC5-722008EB129D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2183BD-5B47-5C4C-A42F-A7F106F9A6C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82D125-1B22-9A4A-88AD-3DD1E7C20A52}"/>
              </a:ext>
            </a:extLst>
          </p:cNvPr>
          <p:cNvGrpSpPr/>
          <p:nvPr/>
        </p:nvGrpSpPr>
        <p:grpSpPr>
          <a:xfrm>
            <a:off x="935443" y="4934452"/>
            <a:ext cx="1672390" cy="1600200"/>
            <a:chOff x="1816768" y="4990098"/>
            <a:chExt cx="1672390" cy="1600200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BA137716-550E-4F4A-9EBD-AB9354467ED4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3B929C7-CCFD-AC48-9A7A-DE5413416A8F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9ACC14B-95E9-BB4A-ACB8-3E8A25E7C8B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51F62601-69AB-4E4C-AC0B-EF6271A0CE4C}"/>
              </a:ext>
            </a:extLst>
          </p:cNvPr>
          <p:cNvSpPr/>
          <p:nvPr/>
        </p:nvSpPr>
        <p:spPr>
          <a:xfrm>
            <a:off x="1039715" y="2289007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9A5A9420-2543-CF4B-B0D8-024FE1E4E4B1}"/>
              </a:ext>
            </a:extLst>
          </p:cNvPr>
          <p:cNvSpPr/>
          <p:nvPr/>
        </p:nvSpPr>
        <p:spPr>
          <a:xfrm>
            <a:off x="2772263" y="2284878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Alumno 4Alumno 4</a:t>
            </a:r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EA1CBE91-6544-EC48-9C98-1EFB2AB892D4}"/>
              </a:ext>
            </a:extLst>
          </p:cNvPr>
          <p:cNvSpPr/>
          <p:nvPr/>
        </p:nvSpPr>
        <p:spPr>
          <a:xfrm>
            <a:off x="4417576" y="2284878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DC826AC-132B-44BB-8FB2-348EB29F2972}"/>
              </a:ext>
            </a:extLst>
          </p:cNvPr>
          <p:cNvSpPr/>
          <p:nvPr/>
        </p:nvSpPr>
        <p:spPr>
          <a:xfrm>
            <a:off x="1122166" y="3979586"/>
            <a:ext cx="1202422" cy="366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31286A6-CEC3-4E8B-A2EC-4AAE85C0D5C0}"/>
              </a:ext>
            </a:extLst>
          </p:cNvPr>
          <p:cNvSpPr/>
          <p:nvPr/>
        </p:nvSpPr>
        <p:spPr>
          <a:xfrm>
            <a:off x="2985303" y="4019618"/>
            <a:ext cx="989136" cy="341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FDED682-8C96-479C-9816-9F06FF2EB2ED}"/>
              </a:ext>
            </a:extLst>
          </p:cNvPr>
          <p:cNvSpPr/>
          <p:nvPr/>
        </p:nvSpPr>
        <p:spPr>
          <a:xfrm>
            <a:off x="4417575" y="4005308"/>
            <a:ext cx="1360583" cy="341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5DB84E6-B510-B4C6-458F-E81F109DE4C7}"/>
              </a:ext>
            </a:extLst>
          </p:cNvPr>
          <p:cNvSpPr txBox="1"/>
          <p:nvPr/>
        </p:nvSpPr>
        <p:spPr>
          <a:xfrm>
            <a:off x="2985303" y="1075206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1239540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ángulo 42">
            <a:extLst>
              <a:ext uri="{FF2B5EF4-FFF2-40B4-BE49-F238E27FC236}">
                <a16:creationId xmlns:a16="http://schemas.microsoft.com/office/drawing/2014/main" id="{18A7B46D-F2F2-C844-8E7A-D23471692672}"/>
              </a:ext>
            </a:extLst>
          </p:cNvPr>
          <p:cNvSpPr/>
          <p:nvPr/>
        </p:nvSpPr>
        <p:spPr>
          <a:xfrm>
            <a:off x="162928" y="5021927"/>
            <a:ext cx="949843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62EF10D-0D72-3445-8698-8D7811440772}"/>
              </a:ext>
            </a:extLst>
          </p:cNvPr>
          <p:cNvSpPr/>
          <p:nvPr/>
        </p:nvSpPr>
        <p:spPr>
          <a:xfrm>
            <a:off x="759995" y="911390"/>
            <a:ext cx="3783930" cy="46953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8545353-FAE6-2540-BC71-61088524BC5E}"/>
              </a:ext>
            </a:extLst>
          </p:cNvPr>
          <p:cNvSpPr/>
          <p:nvPr/>
        </p:nvSpPr>
        <p:spPr>
          <a:xfrm>
            <a:off x="613611" y="4568993"/>
            <a:ext cx="4150894" cy="1221205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34F2447-ECBE-CE44-8B66-068D6AE4C28D}"/>
              </a:ext>
            </a:extLst>
          </p:cNvPr>
          <p:cNvSpPr/>
          <p:nvPr/>
        </p:nvSpPr>
        <p:spPr>
          <a:xfrm>
            <a:off x="1182104" y="5493920"/>
            <a:ext cx="277977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642B70C-7774-5743-8B29-22B71C92BFC6}"/>
              </a:ext>
            </a:extLst>
          </p:cNvPr>
          <p:cNvGrpSpPr/>
          <p:nvPr/>
        </p:nvGrpSpPr>
        <p:grpSpPr>
          <a:xfrm>
            <a:off x="2901615" y="4990098"/>
            <a:ext cx="1672390" cy="1600200"/>
            <a:chOff x="1816768" y="4990098"/>
            <a:chExt cx="1672390" cy="160020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1F48907-794A-3149-ABAA-F4C16986CFAA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160788-795C-CC49-BDC5-722008EB129D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2183BD-5B47-5C4C-A42F-A7F106F9A6C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82D125-1B22-9A4A-88AD-3DD1E7C20A52}"/>
              </a:ext>
            </a:extLst>
          </p:cNvPr>
          <p:cNvGrpSpPr/>
          <p:nvPr/>
        </p:nvGrpSpPr>
        <p:grpSpPr>
          <a:xfrm>
            <a:off x="729915" y="4934452"/>
            <a:ext cx="1672390" cy="1600200"/>
            <a:chOff x="1816768" y="4990098"/>
            <a:chExt cx="1672390" cy="1600200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BA137716-550E-4F4A-9EBD-AB9354467ED4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3B929C7-CCFD-AC48-9A7A-DE5413416A8F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9ACC14B-95E9-BB4A-ACB8-3E8A25E7C8B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51F62601-69AB-4E4C-AC0B-EF6271A0CE4C}"/>
              </a:ext>
            </a:extLst>
          </p:cNvPr>
          <p:cNvSpPr/>
          <p:nvPr/>
        </p:nvSpPr>
        <p:spPr>
          <a:xfrm>
            <a:off x="1127684" y="2300859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9A5A9420-2543-CF4B-B0D8-024FE1E4E4B1}"/>
              </a:ext>
            </a:extLst>
          </p:cNvPr>
          <p:cNvSpPr/>
          <p:nvPr/>
        </p:nvSpPr>
        <p:spPr>
          <a:xfrm>
            <a:off x="2804854" y="2289007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564D2711-4777-6349-A068-539673715951}"/>
              </a:ext>
            </a:extLst>
          </p:cNvPr>
          <p:cNvSpPr/>
          <p:nvPr/>
        </p:nvSpPr>
        <p:spPr>
          <a:xfrm>
            <a:off x="5295899" y="855744"/>
            <a:ext cx="3783930" cy="46953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A4C64684-D4BB-FA47-85D7-27EF4F35E87B}"/>
              </a:ext>
            </a:extLst>
          </p:cNvPr>
          <p:cNvSpPr/>
          <p:nvPr/>
        </p:nvSpPr>
        <p:spPr>
          <a:xfrm>
            <a:off x="5149515" y="4513347"/>
            <a:ext cx="4150894" cy="1221205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4C8D278-B3EF-3349-8B44-43F7AEC25472}"/>
              </a:ext>
            </a:extLst>
          </p:cNvPr>
          <p:cNvSpPr/>
          <p:nvPr/>
        </p:nvSpPr>
        <p:spPr>
          <a:xfrm>
            <a:off x="5718008" y="5438274"/>
            <a:ext cx="277977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39483640-41AF-5A48-9906-93F1E6A335D0}"/>
              </a:ext>
            </a:extLst>
          </p:cNvPr>
          <p:cNvGrpSpPr/>
          <p:nvPr/>
        </p:nvGrpSpPr>
        <p:grpSpPr>
          <a:xfrm>
            <a:off x="7437519" y="4934452"/>
            <a:ext cx="1672390" cy="1600200"/>
            <a:chOff x="1816768" y="4990098"/>
            <a:chExt cx="1672390" cy="1600200"/>
          </a:xfrm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A4303935-4D1B-7D49-A681-FBEEC990A5AB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17DA7E90-36DF-C84B-BEA1-D9516E6C8E5E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F65D2E2E-6841-C247-936D-6EDDEB970B8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D61AFCC-E185-1A46-BB7F-DA248518F243}"/>
              </a:ext>
            </a:extLst>
          </p:cNvPr>
          <p:cNvGrpSpPr/>
          <p:nvPr/>
        </p:nvGrpSpPr>
        <p:grpSpPr>
          <a:xfrm>
            <a:off x="5265819" y="4878806"/>
            <a:ext cx="1672390" cy="1600200"/>
            <a:chOff x="1816768" y="4990098"/>
            <a:chExt cx="1672390" cy="1600200"/>
          </a:xfrm>
        </p:grpSpPr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76D2FDB9-194F-8C4A-8CAE-9FE326899336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16261C6-0161-8A45-ABB0-801EADC02A94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CCB31C38-58E9-6844-BBED-C686F165E3E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7C63F1AD-F2EC-0F49-8D95-911D67FAF4D3}"/>
              </a:ext>
            </a:extLst>
          </p:cNvPr>
          <p:cNvSpPr/>
          <p:nvPr/>
        </p:nvSpPr>
        <p:spPr>
          <a:xfrm>
            <a:off x="5663588" y="2245213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1" name="Rectángulo redondeado 40">
            <a:extLst>
              <a:ext uri="{FF2B5EF4-FFF2-40B4-BE49-F238E27FC236}">
                <a16:creationId xmlns:a16="http://schemas.microsoft.com/office/drawing/2014/main" id="{68A3A06A-D517-E746-A53D-1B1D164A0447}"/>
              </a:ext>
            </a:extLst>
          </p:cNvPr>
          <p:cNvSpPr/>
          <p:nvPr/>
        </p:nvSpPr>
        <p:spPr>
          <a:xfrm>
            <a:off x="7340758" y="2233361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658A5BBB-F25F-4424-B9D1-48701E5C16DD}"/>
              </a:ext>
            </a:extLst>
          </p:cNvPr>
          <p:cNvSpPr/>
          <p:nvPr/>
        </p:nvSpPr>
        <p:spPr>
          <a:xfrm>
            <a:off x="2804854" y="3988036"/>
            <a:ext cx="1360583" cy="341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4750318-9C52-4A32-80FE-CA3B50C08F39}"/>
              </a:ext>
            </a:extLst>
          </p:cNvPr>
          <p:cNvSpPr/>
          <p:nvPr/>
        </p:nvSpPr>
        <p:spPr>
          <a:xfrm>
            <a:off x="1285736" y="4040909"/>
            <a:ext cx="1066071" cy="332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8E19BA81-D0ED-4941-8BFF-E9469CC40401}"/>
              </a:ext>
            </a:extLst>
          </p:cNvPr>
          <p:cNvSpPr/>
          <p:nvPr/>
        </p:nvSpPr>
        <p:spPr>
          <a:xfrm>
            <a:off x="5810844" y="3985862"/>
            <a:ext cx="1127365" cy="343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B420F25B-1462-44D2-86C5-971A77A5D18F}"/>
              </a:ext>
            </a:extLst>
          </p:cNvPr>
          <p:cNvSpPr/>
          <p:nvPr/>
        </p:nvSpPr>
        <p:spPr>
          <a:xfrm>
            <a:off x="7386261" y="3983886"/>
            <a:ext cx="1269578" cy="343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C841853-3B8C-D50A-179C-0843F63A2135}"/>
              </a:ext>
            </a:extLst>
          </p:cNvPr>
          <p:cNvSpPr txBox="1"/>
          <p:nvPr/>
        </p:nvSpPr>
        <p:spPr>
          <a:xfrm>
            <a:off x="2143928" y="1074643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4DDBAFD-CC19-9787-E311-93ECA2EC5741}"/>
              </a:ext>
            </a:extLst>
          </p:cNvPr>
          <p:cNvSpPr txBox="1"/>
          <p:nvPr/>
        </p:nvSpPr>
        <p:spPr>
          <a:xfrm>
            <a:off x="6759803" y="1018997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3957431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27">
            <a:extLst>
              <a:ext uri="{FF2B5EF4-FFF2-40B4-BE49-F238E27FC236}">
                <a16:creationId xmlns:a16="http://schemas.microsoft.com/office/drawing/2014/main" id="{05022523-BC9C-EF46-8E9D-74AB64E78779}"/>
              </a:ext>
            </a:extLst>
          </p:cNvPr>
          <p:cNvSpPr/>
          <p:nvPr/>
        </p:nvSpPr>
        <p:spPr>
          <a:xfrm>
            <a:off x="162928" y="5021927"/>
            <a:ext cx="949843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62EF10D-0D72-3445-8698-8D7811440772}"/>
              </a:ext>
            </a:extLst>
          </p:cNvPr>
          <p:cNvSpPr/>
          <p:nvPr/>
        </p:nvSpPr>
        <p:spPr>
          <a:xfrm>
            <a:off x="759995" y="911390"/>
            <a:ext cx="3392406" cy="4695325"/>
          </a:xfrm>
          <a:prstGeom prst="roundRect">
            <a:avLst/>
          </a:prstGeom>
          <a:solidFill>
            <a:srgbClr val="F6B6C0"/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8545353-FAE6-2540-BC71-61088524BC5E}"/>
              </a:ext>
            </a:extLst>
          </p:cNvPr>
          <p:cNvSpPr/>
          <p:nvPr/>
        </p:nvSpPr>
        <p:spPr>
          <a:xfrm>
            <a:off x="613611" y="4568993"/>
            <a:ext cx="3663618" cy="1221205"/>
          </a:xfrm>
          <a:prstGeom prst="roundRect">
            <a:avLst/>
          </a:prstGeom>
          <a:solidFill>
            <a:srgbClr val="AD0F1D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34F2447-ECBE-CE44-8B66-068D6AE4C28D}"/>
              </a:ext>
            </a:extLst>
          </p:cNvPr>
          <p:cNvSpPr/>
          <p:nvPr/>
        </p:nvSpPr>
        <p:spPr>
          <a:xfrm>
            <a:off x="1182104" y="5493920"/>
            <a:ext cx="277977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642B70C-7774-5743-8B29-22B71C92BFC6}"/>
              </a:ext>
            </a:extLst>
          </p:cNvPr>
          <p:cNvGrpSpPr/>
          <p:nvPr/>
        </p:nvGrpSpPr>
        <p:grpSpPr>
          <a:xfrm>
            <a:off x="2604839" y="4981074"/>
            <a:ext cx="1672390" cy="1600200"/>
            <a:chOff x="1816768" y="4990098"/>
            <a:chExt cx="1672390" cy="160020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1F48907-794A-3149-ABAA-F4C16986CFAA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4160788-795C-CC49-BDC5-722008EB129D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2183BD-5B47-5C4C-A42F-A7F106F9A6C2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82D125-1B22-9A4A-88AD-3DD1E7C20A52}"/>
              </a:ext>
            </a:extLst>
          </p:cNvPr>
          <p:cNvGrpSpPr/>
          <p:nvPr/>
        </p:nvGrpSpPr>
        <p:grpSpPr>
          <a:xfrm>
            <a:off x="731397" y="4981074"/>
            <a:ext cx="1672390" cy="1600200"/>
            <a:chOff x="1816768" y="4990098"/>
            <a:chExt cx="1672390" cy="1600200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BA137716-550E-4F4A-9EBD-AB9354467ED4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3B929C7-CCFD-AC48-9A7A-DE5413416A8F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9ACC14B-95E9-BB4A-ACB8-3E8A25E7C8BA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51F62601-69AB-4E4C-AC0B-EF6271A0CE4C}"/>
              </a:ext>
            </a:extLst>
          </p:cNvPr>
          <p:cNvSpPr/>
          <p:nvPr/>
        </p:nvSpPr>
        <p:spPr>
          <a:xfrm>
            <a:off x="1765128" y="2347481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7" name="Rectángulo redondeado 46">
            <a:extLst>
              <a:ext uri="{FF2B5EF4-FFF2-40B4-BE49-F238E27FC236}">
                <a16:creationId xmlns:a16="http://schemas.microsoft.com/office/drawing/2014/main" id="{55B9B60D-0E57-2040-AFF2-A3ED309E4E92}"/>
              </a:ext>
            </a:extLst>
          </p:cNvPr>
          <p:cNvSpPr/>
          <p:nvPr/>
        </p:nvSpPr>
        <p:spPr>
          <a:xfrm>
            <a:off x="5428746" y="911390"/>
            <a:ext cx="3392406" cy="4695325"/>
          </a:xfrm>
          <a:prstGeom prst="roundRect">
            <a:avLst/>
          </a:prstGeom>
          <a:solidFill>
            <a:srgbClr val="ACE5E3"/>
          </a:solidFill>
          <a:ln w="5715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642D2AC3-9C74-8F45-BF99-1F131E729DA2}"/>
              </a:ext>
            </a:extLst>
          </p:cNvPr>
          <p:cNvSpPr/>
          <p:nvPr/>
        </p:nvSpPr>
        <p:spPr>
          <a:xfrm>
            <a:off x="5282362" y="4568993"/>
            <a:ext cx="3663618" cy="1221205"/>
          </a:xfrm>
          <a:prstGeom prst="roundRect">
            <a:avLst/>
          </a:prstGeom>
          <a:solidFill>
            <a:srgbClr val="0EADAD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2C091D56-C169-644A-9EAF-4849735B3A50}"/>
              </a:ext>
            </a:extLst>
          </p:cNvPr>
          <p:cNvSpPr/>
          <p:nvPr/>
        </p:nvSpPr>
        <p:spPr>
          <a:xfrm>
            <a:off x="5850855" y="5493920"/>
            <a:ext cx="2779770" cy="3368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B9464D74-DDC7-C94B-8F55-512ED2421992}"/>
              </a:ext>
            </a:extLst>
          </p:cNvPr>
          <p:cNvGrpSpPr/>
          <p:nvPr/>
        </p:nvGrpSpPr>
        <p:grpSpPr>
          <a:xfrm>
            <a:off x="7273590" y="4981074"/>
            <a:ext cx="1672390" cy="1600200"/>
            <a:chOff x="1816768" y="4990098"/>
            <a:chExt cx="1672390" cy="1600200"/>
          </a:xfrm>
        </p:grpSpPr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B0063C34-BA7A-9F43-9730-90628B51FA17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EABA2E8A-F722-D048-82A5-6A5BA5F5708B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D15420C2-51E6-2641-A4D6-EF0C5F338D05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4A87E65F-8B3D-E246-A57F-23E439599BDF}"/>
              </a:ext>
            </a:extLst>
          </p:cNvPr>
          <p:cNvGrpSpPr/>
          <p:nvPr/>
        </p:nvGrpSpPr>
        <p:grpSpPr>
          <a:xfrm>
            <a:off x="5400148" y="4981074"/>
            <a:ext cx="1672390" cy="1600200"/>
            <a:chOff x="1816768" y="4990098"/>
            <a:chExt cx="1672390" cy="1600200"/>
          </a:xfrm>
        </p:grpSpPr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DF3167EE-6789-3D44-9DC5-22EF34CCE936}"/>
                </a:ext>
              </a:extLst>
            </p:cNvPr>
            <p:cNvSpPr/>
            <p:nvPr/>
          </p:nvSpPr>
          <p:spPr>
            <a:xfrm>
              <a:off x="1816768" y="4990098"/>
              <a:ext cx="1672390" cy="1600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B24D3743-73BC-A14C-8E53-FBFC7F169D00}"/>
                </a:ext>
              </a:extLst>
            </p:cNvPr>
            <p:cNvSpPr/>
            <p:nvPr/>
          </p:nvSpPr>
          <p:spPr>
            <a:xfrm>
              <a:off x="1941595" y="5075071"/>
              <a:ext cx="1422735" cy="14302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CDFD7A7B-96BF-214B-B894-29A1AD7CA2BE}"/>
                </a:ext>
              </a:extLst>
            </p:cNvPr>
            <p:cNvSpPr/>
            <p:nvPr/>
          </p:nvSpPr>
          <p:spPr>
            <a:xfrm>
              <a:off x="2400299" y="5522495"/>
              <a:ext cx="505326" cy="517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8" name="Rectángulo redondeado 57">
            <a:extLst>
              <a:ext uri="{FF2B5EF4-FFF2-40B4-BE49-F238E27FC236}">
                <a16:creationId xmlns:a16="http://schemas.microsoft.com/office/drawing/2014/main" id="{5C40695E-A56A-494D-BD1E-F1A1D3F235B2}"/>
              </a:ext>
            </a:extLst>
          </p:cNvPr>
          <p:cNvSpPr/>
          <p:nvPr/>
        </p:nvSpPr>
        <p:spPr>
          <a:xfrm>
            <a:off x="6433879" y="2347481"/>
            <a:ext cx="1360584" cy="15847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20F151A-E3B1-43C9-B943-752D0B90ABD3}"/>
              </a:ext>
            </a:extLst>
          </p:cNvPr>
          <p:cNvSpPr/>
          <p:nvPr/>
        </p:nvSpPr>
        <p:spPr>
          <a:xfrm>
            <a:off x="1775905" y="4050925"/>
            <a:ext cx="1360584" cy="343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FEB2781-0172-4493-BD8F-59DAC32E51E8}"/>
              </a:ext>
            </a:extLst>
          </p:cNvPr>
          <p:cNvSpPr/>
          <p:nvPr/>
        </p:nvSpPr>
        <p:spPr>
          <a:xfrm>
            <a:off x="6659465" y="4033983"/>
            <a:ext cx="909412" cy="344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DADEC7F-5188-C9A9-6DEC-829DE74B3B00}"/>
              </a:ext>
            </a:extLst>
          </p:cNvPr>
          <p:cNvSpPr txBox="1"/>
          <p:nvPr/>
        </p:nvSpPr>
        <p:spPr>
          <a:xfrm>
            <a:off x="2028136" y="1089179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429B72-E83E-59E3-7E5D-21C71E11DACE}"/>
              </a:ext>
            </a:extLst>
          </p:cNvPr>
          <p:cNvSpPr txBox="1"/>
          <p:nvPr/>
        </p:nvSpPr>
        <p:spPr>
          <a:xfrm>
            <a:off x="6686110" y="1058225"/>
            <a:ext cx="856122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4961949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3</Words>
  <Application>Microsoft Macintosh PowerPoint</Application>
  <PresentationFormat>A4 (210 x 297 mm)</PresentationFormat>
  <Paragraphs>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Patricia Valero Torrijos</cp:lastModifiedBy>
  <cp:revision>17</cp:revision>
  <dcterms:created xsi:type="dcterms:W3CDTF">2018-11-06T16:25:59Z</dcterms:created>
  <dcterms:modified xsi:type="dcterms:W3CDTF">2025-02-04T14:01:03Z</dcterms:modified>
</cp:coreProperties>
</file>